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322" r:id="rId3"/>
    <p:sldId id="335" r:id="rId4"/>
    <p:sldId id="348" r:id="rId5"/>
    <p:sldId id="351" r:id="rId6"/>
    <p:sldId id="349" r:id="rId7"/>
    <p:sldId id="352" r:id="rId8"/>
    <p:sldId id="271" r:id="rId9"/>
    <p:sldId id="350" r:id="rId10"/>
    <p:sldId id="272" r:id="rId11"/>
    <p:sldId id="353" r:id="rId12"/>
    <p:sldId id="354" r:id="rId13"/>
    <p:sldId id="25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>
            <p14:sldId id="335"/>
            <p14:sldId id="348"/>
            <p14:sldId id="351"/>
            <p14:sldId id="349"/>
            <p14:sldId id="352"/>
            <p14:sldId id="271"/>
            <p14:sldId id="350"/>
            <p14:sldId id="272"/>
            <p14:sldId id="353"/>
            <p14:sldId id="354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47" d="100"/>
          <a:sy n="47" d="100"/>
        </p:scale>
        <p:origin x="216" y="51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31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92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055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khanhtech/reactnative-fundamentals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BD86B3-0565-4F4E-B477-97FFFB5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Create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5BAE2-5A1D-A84E-9438-BCBE42C928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14DC0-796B-4842-AEBF-1DCD48260F8B}"/>
              </a:ext>
            </a:extLst>
          </p:cNvPr>
          <p:cNvSpPr txBox="1"/>
          <p:nvPr/>
        </p:nvSpPr>
        <p:spPr>
          <a:xfrm>
            <a:off x="490728" y="1993929"/>
            <a:ext cx="64587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Creating a new application</a:t>
            </a:r>
            <a:endParaRPr lang="en-US" sz="20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AwesomeProject</a:t>
            </a:r>
            <a:endParaRPr lang="en-US" sz="1800" i="1" dirty="0">
              <a:solidFill>
                <a:schemeClr val="tx1"/>
              </a:solidFill>
            </a:endParaRP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20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dirty="0" err="1"/>
              <a:t>AwesomeProject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BB66D-E824-504D-89B0-7AA8F8D24511}"/>
              </a:ext>
            </a:extLst>
          </p:cNvPr>
          <p:cNvSpPr txBox="1"/>
          <p:nvPr/>
        </p:nvSpPr>
        <p:spPr>
          <a:xfrm>
            <a:off x="490728" y="4078224"/>
            <a:ext cx="62392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Running your React Native application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AwesomeProject</a:t>
            </a:r>
            <a:endParaRPr lang="en-VN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F7C97-9D7D-7947-BD17-448DE9A3DA4B}"/>
              </a:ext>
            </a:extLst>
          </p:cNvPr>
          <p:cNvSpPr txBox="1"/>
          <p:nvPr/>
        </p:nvSpPr>
        <p:spPr>
          <a:xfrm>
            <a:off x="525780" y="4755332"/>
            <a:ext cx="28376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01EE7-9F8A-2847-9D64-6B4931921EDF}"/>
              </a:ext>
            </a:extLst>
          </p:cNvPr>
          <p:cNvSpPr txBox="1"/>
          <p:nvPr/>
        </p:nvSpPr>
        <p:spPr>
          <a:xfrm>
            <a:off x="3594351" y="4755332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DF8E-2841-5F48-B5FC-793E13CE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99" y="910161"/>
            <a:ext cx="2837689" cy="56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3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993F-BD23-674C-9B92-E4CDE66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Clone Training Material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AB8CB-C6BC-CD42-A1BB-444BFF5C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69B83-ECAE-8E49-A1B4-C0F1F9AF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77" y="2783086"/>
            <a:ext cx="7692540" cy="3033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A9E62-F5B0-3C48-989E-F84D1FD20E15}"/>
              </a:ext>
            </a:extLst>
          </p:cNvPr>
          <p:cNvSpPr txBox="1"/>
          <p:nvPr/>
        </p:nvSpPr>
        <p:spPr>
          <a:xfrm>
            <a:off x="838200" y="170132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/>
              <a:t>Open the repository: </a:t>
            </a:r>
            <a:r>
              <a:rPr lang="en-US" sz="1800" dirty="0">
                <a:hlinkClick r:id="rId3"/>
              </a:rPr>
              <a:t>https://github.com/lekhanhtech/reactnative-fundamentals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Clone or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Copy the URL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64998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5FA7C-F739-7848-89CA-2BC9457B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5" y="1298593"/>
            <a:ext cx="5999586" cy="54228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6148F-6785-AD4E-814F-39498D3B41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9FA59-8127-B64E-8C08-9B84AA26594F}"/>
              </a:ext>
            </a:extLst>
          </p:cNvPr>
          <p:cNvSpPr txBox="1"/>
          <p:nvPr/>
        </p:nvSpPr>
        <p:spPr>
          <a:xfrm>
            <a:off x="544378" y="1820976"/>
            <a:ext cx="343868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SourceTree → Click the “</a:t>
            </a:r>
            <a:r>
              <a:rPr lang="en-US" sz="1800" b="1" dirty="0"/>
              <a:t>+</a:t>
            </a:r>
            <a:r>
              <a:rPr lang="en-US" sz="1800" dirty="0"/>
              <a:t>” button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Past the URL you’ve copied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Browse the location to save the repository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Clone</a:t>
            </a:r>
            <a:r>
              <a:rPr lang="en-US" sz="1800" dirty="0"/>
              <a:t> button.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53217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VN" dirty="0">
                <a:solidFill>
                  <a:schemeClr val="tx1"/>
                </a:solidFill>
              </a:rPr>
              <a:t>Install Node JS</a:t>
            </a:r>
          </a:p>
          <a:p>
            <a:r>
              <a:rPr lang="en-VN" dirty="0">
                <a:solidFill>
                  <a:schemeClr val="tx1"/>
                </a:solidFill>
              </a:rPr>
              <a:t>Install Python2</a:t>
            </a:r>
          </a:p>
          <a:p>
            <a:r>
              <a:rPr lang="en-VN" dirty="0">
                <a:solidFill>
                  <a:schemeClr val="tx1"/>
                </a:solidFill>
              </a:rPr>
              <a:t>Install JDK</a:t>
            </a:r>
          </a:p>
          <a:p>
            <a:r>
              <a:rPr lang="en-VN" dirty="0">
                <a:solidFill>
                  <a:schemeClr val="tx1"/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tx1"/>
                </a:solidFill>
              </a:rPr>
              <a:t>Configure environment variable</a:t>
            </a:r>
          </a:p>
          <a:p>
            <a:r>
              <a:rPr lang="en-VN" dirty="0">
                <a:solidFill>
                  <a:schemeClr val="tx1"/>
                </a:solidFill>
              </a:rPr>
              <a:t>Create Virtual Device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Git SCM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SourceTree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Visual Studio Code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 Project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14560"/>
            <a:ext cx="4508715" cy="14290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Git-SCM: </a:t>
            </a:r>
            <a:r>
              <a:rPr lang="en-US" sz="1800" dirty="0">
                <a:hlinkClick r:id="rId3"/>
              </a:rPr>
              <a:t>https://git-scm.com/download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1F3C80-B03E-B747-B1B4-7C876CE6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1825626"/>
            <a:ext cx="5683547" cy="23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6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D2916-3805-B64E-8BDB-B6AC1226E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1F3D-9953-FB40-BB93-130EE90A06CE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DB7F0-E932-784C-9918-1D57E7FA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1619250"/>
            <a:ext cx="6235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2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SourceTree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79" y="2476553"/>
            <a:ext cx="3825287" cy="7315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SourceTree: </a:t>
            </a:r>
            <a:r>
              <a:rPr lang="en-US" sz="1800" dirty="0">
                <a:hlinkClick r:id="rId3"/>
              </a:rPr>
              <a:t>https://www.sourcetreeapp.com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63550-452B-4C4E-8572-078769CA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39" y="1690688"/>
            <a:ext cx="7714492" cy="4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3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9FFE-5F06-D24D-A4C3-A4CEC34DA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99B95-89AA-394A-84FD-5A68F714481D}"/>
              </a:ext>
            </a:extLst>
          </p:cNvPr>
          <p:cNvSpPr txBox="1"/>
          <p:nvPr/>
        </p:nvSpPr>
        <p:spPr>
          <a:xfrm>
            <a:off x="685799" y="1802309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 </a:t>
            </a:r>
            <a:r>
              <a:rPr lang="en-US" sz="1800" b="1" dirty="0"/>
              <a:t>Advanced</a:t>
            </a:r>
            <a:r>
              <a:rPr lang="en-US" sz="1800" dirty="0"/>
              <a:t> 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 </a:t>
            </a:r>
            <a:r>
              <a:rPr lang="en-US" sz="1800" b="1" dirty="0"/>
              <a:t>Path</a:t>
            </a:r>
            <a:r>
              <a:rPr lang="en-US" sz="1800" dirty="0"/>
              <a:t> variable, then click </a:t>
            </a:r>
            <a:r>
              <a:rPr lang="en-US" sz="1800" b="1" dirty="0"/>
              <a:t>Edit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Click </a:t>
            </a:r>
            <a:r>
              <a:rPr lang="en-US" sz="1800" b="1" dirty="0"/>
              <a:t>New</a:t>
            </a:r>
            <a:r>
              <a:rPr lang="en-US" sz="1800" dirty="0"/>
              <a:t> and add the path to platform-tools to the list.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FCFA5-C536-FC41-8DEC-4FC0E2EFDF0A}"/>
              </a:ext>
            </a:extLst>
          </p:cNvPr>
          <p:cNvSpPr txBox="1"/>
          <p:nvPr/>
        </p:nvSpPr>
        <p:spPr>
          <a:xfrm>
            <a:off x="762000" y="992124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b="1" dirty="0"/>
              <a:t>Add SourceTree to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F9AA-EBC8-EA42-97F4-4A7CC53C630A}"/>
              </a:ext>
            </a:extLst>
          </p:cNvPr>
          <p:cNvSpPr txBox="1"/>
          <p:nvPr/>
        </p:nvSpPr>
        <p:spPr>
          <a:xfrm>
            <a:off x="685799" y="4163055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86CC-7482-6346-B415-F0D09086EA87}"/>
              </a:ext>
            </a:extLst>
          </p:cNvPr>
          <p:cNvSpPr txBox="1"/>
          <p:nvPr/>
        </p:nvSpPr>
        <p:spPr>
          <a:xfrm>
            <a:off x="762000" y="4741048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\Local\SourceTree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8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76" y="2310886"/>
            <a:ext cx="4611462" cy="11181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Microsoft Visual Studio Code: </a:t>
            </a:r>
            <a:r>
              <a:rPr lang="en-US" sz="1800" dirty="0">
                <a:hlinkClick r:id="rId3"/>
              </a:rPr>
              <a:t>https://code.visualstudio.com/download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9FB8F-759B-2343-9B9C-3DF23BFF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75" y="1509915"/>
            <a:ext cx="5954649" cy="47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4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F05E0-014F-3049-B5D8-B8C739CD3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906AA-61C2-554D-A9F7-EC1CCD409EED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B077-10FB-4A48-80C1-7D91ACEA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454150"/>
            <a:ext cx="7442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47632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511</Words>
  <Application>Microsoft Macintosh PowerPoint</Application>
  <PresentationFormat>Widescreen</PresentationFormat>
  <Paragraphs>93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cc_blue</vt:lpstr>
      <vt:lpstr>React Native Basic</vt:lpstr>
      <vt:lpstr>The basics</vt:lpstr>
      <vt:lpstr>Setting up development environment</vt:lpstr>
      <vt:lpstr>Install Git</vt:lpstr>
      <vt:lpstr>PowerPoint Presentation</vt:lpstr>
      <vt:lpstr>Install SourceTree</vt:lpstr>
      <vt:lpstr>PowerPoint Presentation</vt:lpstr>
      <vt:lpstr>Install Visual Studio Code</vt:lpstr>
      <vt:lpstr>PowerPoint Presentation</vt:lpstr>
      <vt:lpstr>Create Project</vt:lpstr>
      <vt:lpstr>Clone Training Material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56</cp:revision>
  <cp:lastPrinted>2020-04-06T06:57:46Z</cp:lastPrinted>
  <dcterms:created xsi:type="dcterms:W3CDTF">2020-04-06T02:02:09Z</dcterms:created>
  <dcterms:modified xsi:type="dcterms:W3CDTF">2021-03-13T01:21:05Z</dcterms:modified>
</cp:coreProperties>
</file>